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89" r:id="rId3"/>
    <p:sldId id="263" r:id="rId4"/>
    <p:sldId id="288" r:id="rId5"/>
    <p:sldId id="295" r:id="rId6"/>
    <p:sldId id="296" r:id="rId7"/>
    <p:sldId id="297" r:id="rId8"/>
    <p:sldId id="298" r:id="rId9"/>
    <p:sldId id="299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99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87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當划救生船經過黑暗海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 line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494415"/>
            <a:ext cx="8995144" cy="586917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當划救生船救危險的人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kiu-seng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gui-hiam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lang,</a:t>
            </a:r>
            <a:endParaRPr lang="en-US" altLang="zh-TW" sz="30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伊的悽慘艱苦與你不同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In e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</a:t>
            </a:r>
            <a:r>
              <a:rPr lang="en-US" sz="30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-chham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kan-kho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li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tang,</a:t>
            </a:r>
            <a:endParaRPr lang="en-US" sz="30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 to danger fraught men,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Sinking in anguish where you’ve never been,</a:t>
            </a:r>
          </a:p>
        </p:txBody>
      </p:sp>
    </p:spTree>
    <p:extLst>
      <p:ext uri="{BB962C8B-B14F-4D97-AF65-F5344CB8AC3E}">
        <p14:creationId xmlns:p14="http://schemas.microsoft.com/office/powerpoint/2010/main" val="4256308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3310" y="515680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伊的迷惑災禍親像風浪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 e be-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hek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chai-e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0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0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使伊沉落海底沒看見光明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Ho in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tim-loh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hai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-toe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khoa</a:t>
            </a:r>
            <a:r>
              <a:rPr lang="en-US" sz="30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-ki</a:t>
            </a:r>
            <a:r>
              <a:rPr lang="en-US" sz="30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kng-beng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0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Winds of temptation and billows of woe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Will soon hurt them out where the dark waters flow.</a:t>
            </a:r>
          </a:p>
        </p:txBody>
      </p:sp>
    </p:spTree>
    <p:extLst>
      <p:ext uri="{BB962C8B-B14F-4D97-AF65-F5344CB8AC3E}">
        <p14:creationId xmlns:p14="http://schemas.microsoft.com/office/powerpoint/2010/main" val="2746250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2596" y="0"/>
            <a:ext cx="10266444" cy="68579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PH" altLang="zh-TW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4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</a:t>
            </a:r>
            <a:r>
              <a:rPr lang="zh-TW" altLang="en-US" sz="8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28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咱兄弟快要沉淪</a:t>
            </a:r>
            <a:r>
              <a:rPr lang="zh-TW" altLang="en-US" sz="4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b="1" baseline="30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Lan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48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tit-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Someone is drifting away.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532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320" y="0"/>
            <a:ext cx="9677400" cy="68579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PH" altLang="zh-TW" sz="16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4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r>
              <a:rPr lang="zh-TW" altLang="en-US" sz="8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28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咱兄弟快要沉淪</a:t>
            </a:r>
            <a:r>
              <a:rPr lang="zh-TW" altLang="en-US" sz="4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800" b="1" baseline="30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Lan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48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tit-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Someone is sinking today.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62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494415"/>
            <a:ext cx="8995144" cy="586917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不久得着救機會將過去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Bo 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tit-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-hoe 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ke-khi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0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不久伊要給水冲到海洋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Bo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in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ho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chui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chhiong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kau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hai-iu</a:t>
            </a:r>
            <a:r>
              <a:rPr lang="en-US" sz="30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0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Soon will the season of rescue be o’er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Soon will they drift to eternity’s shore,</a:t>
            </a:r>
          </a:p>
        </p:txBody>
      </p:sp>
    </p:spTree>
    <p:extLst>
      <p:ext uri="{BB962C8B-B14F-4D97-AF65-F5344CB8AC3E}">
        <p14:creationId xmlns:p14="http://schemas.microsoft.com/office/powerpoint/2010/main" val="332297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515680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兄弟當趕快沒時可延緩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0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0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ian-oan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0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今日划救生船救伊到完全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Kim-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ko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in kau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oan-choan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0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Haste, then my brother, no time for delay,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But throw-out the life-line, and save them today.</a:t>
            </a:r>
          </a:p>
        </p:txBody>
      </p:sp>
    </p:spTree>
    <p:extLst>
      <p:ext uri="{BB962C8B-B14F-4D97-AF65-F5344CB8AC3E}">
        <p14:creationId xmlns:p14="http://schemas.microsoft.com/office/powerpoint/2010/main" val="3552881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2716" y="0"/>
            <a:ext cx="8955804" cy="68579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PH" altLang="zh-TW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4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r>
              <a:rPr lang="zh-TW" altLang="en-US" sz="77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28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咱兄弟快要沉淪</a:t>
            </a:r>
            <a:r>
              <a:rPr lang="zh-TW" altLang="en-US" sz="4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b="1" baseline="30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Lan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48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tit-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Someone is drifting away.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9664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"/>
            <a:ext cx="9997440" cy="659892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en-PH" altLang="zh-TW" sz="16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7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4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r>
              <a:rPr lang="zh-TW" altLang="en-US" sz="77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28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 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7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咱兄弟快要沉淪</a:t>
            </a:r>
            <a:r>
              <a:rPr lang="zh-TW" altLang="en-US" sz="4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800" b="1" baseline="30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Lan 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48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tit-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Someone is sinking today.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158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670" y="638308"/>
            <a:ext cx="8995144" cy="586917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當划救生船經過黑暗海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kiu-seng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keng-ke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o-am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0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彼有兄弟我救伊是應該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u  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30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 goa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in   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-kai,</a:t>
            </a:r>
            <a:endParaRPr lang="en-US" sz="30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 across the dark wave,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There is a brother whom someone should save</a:t>
            </a:r>
          </a:p>
        </p:txBody>
      </p:sp>
    </p:spTree>
    <p:extLst>
      <p:ext uri="{BB962C8B-B14F-4D97-AF65-F5344CB8AC3E}">
        <p14:creationId xmlns:p14="http://schemas.microsoft.com/office/powerpoint/2010/main" val="170430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990" y="69607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是誰將拚命划進救生船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Chi-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</a:t>
            </a:r>
            <a:r>
              <a:rPr lang="en-US" altLang="zh-TW" sz="30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ko-chin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kiu-seng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0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去拯救咱兄弟使伊免沉淪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Khi chin-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30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 ho   in 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bian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0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Somebody’s brother, oh, who then will dare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to throw out the life-line, his peril to share.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172" y="0"/>
            <a:ext cx="9447028" cy="68579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PH" altLang="zh-TW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4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</a:t>
            </a:r>
            <a:r>
              <a:rPr lang="zh-TW" altLang="en-US" sz="8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8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80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咱兄弟快要沉淪</a:t>
            </a:r>
            <a:r>
              <a:rPr lang="zh-TW" altLang="en-US" sz="4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b="1" baseline="30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Lan 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48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tit-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Someone is drifting away.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464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9720" y="0"/>
            <a:ext cx="9860280" cy="68579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PH" altLang="zh-TW" sz="16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4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</a:t>
            </a:r>
            <a:r>
              <a:rPr lang="zh-TW" altLang="en-US" sz="77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28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 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咱兄弟快要沉淪</a:t>
            </a:r>
            <a:r>
              <a:rPr lang="zh-TW" altLang="en-US" sz="4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800" b="1" baseline="30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Lan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48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tit-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Someone is sinking today.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08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8550" y="494415"/>
            <a:ext cx="8995144" cy="586917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當划救生船盡力兼緊快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kiu-seng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kin-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0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怎樣你延遲推辭說不愛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Sia</a:t>
            </a:r>
            <a:r>
              <a:rPr lang="en-US" sz="30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su</a:t>
            </a:r>
            <a:r>
              <a:rPr lang="en-PH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   li  </a:t>
            </a:r>
            <a:r>
              <a:rPr lang="en-PH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ian-chhian</a:t>
            </a:r>
            <a:r>
              <a:rPr lang="en-PH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the-</a:t>
            </a:r>
            <a:r>
              <a:rPr lang="en-PH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kong</a:t>
            </a:r>
            <a:r>
              <a:rPr lang="en-PH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M ai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0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 with hand quick and strong,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Why do you tarry my brother so long?</a:t>
            </a:r>
          </a:p>
        </p:txBody>
      </p:sp>
    </p:spTree>
    <p:extLst>
      <p:ext uri="{BB962C8B-B14F-4D97-AF65-F5344CB8AC3E}">
        <p14:creationId xmlns:p14="http://schemas.microsoft.com/office/powerpoint/2010/main" val="24456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270" y="71131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請看兄弟這時將要沉淪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US" altLang="zh-TW" sz="30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0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0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0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tim-lun</a:t>
            </a: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0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當趕快用救生船救伊靈魂</a:t>
            </a:r>
            <a:r>
              <a:rPr lang="zh-TW" altLang="en-US" sz="3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</a:t>
            </a:r>
            <a:r>
              <a:rPr lang="en-US" sz="30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-kin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 in </a:t>
            </a:r>
            <a:r>
              <a:rPr lang="en-US" sz="30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leng-hun</a:t>
            </a: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0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See he is sinking, oh hasten today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bg1"/>
                </a:solidFill>
                <a:latin typeface="Candara" panose="020E0502030303020204" pitchFamily="34" charset="0"/>
              </a:rPr>
              <a:t>And out with the life-line, away then, away.</a:t>
            </a:r>
          </a:p>
        </p:txBody>
      </p:sp>
    </p:spTree>
    <p:extLst>
      <p:ext uri="{BB962C8B-B14F-4D97-AF65-F5344CB8AC3E}">
        <p14:creationId xmlns:p14="http://schemas.microsoft.com/office/powerpoint/2010/main" val="2093915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172" y="0"/>
            <a:ext cx="9538468" cy="68579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PH" altLang="zh-TW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(</a:t>
            </a:r>
            <a:r>
              <a:rPr lang="zh-TW" altLang="en-US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和</a:t>
            </a:r>
            <a:r>
              <a:rPr lang="en-PH" altLang="zh-TW" sz="51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4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</a:t>
            </a:r>
            <a:r>
              <a:rPr lang="zh-TW" altLang="en-US" sz="8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28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咱兄弟快要沉淪</a:t>
            </a:r>
            <a:r>
              <a:rPr lang="zh-TW" altLang="en-US" sz="4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800" b="1" baseline="30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Lan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48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tit-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Someone is drifting away.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770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2716" y="0"/>
            <a:ext cx="8835656" cy="68579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PH" altLang="zh-TW" sz="16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4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zh-TW" altLang="en-US" sz="77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划進救生船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28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 Ko-chin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kiu-seng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8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咱兄弟快要沉淪</a:t>
            </a:r>
            <a:r>
              <a:rPr lang="zh-TW" altLang="en-US" sz="4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800" b="1" baseline="300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Lan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</a:t>
            </a:r>
            <a:r>
              <a:rPr lang="en-US" sz="48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 tit-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tim-lun</a:t>
            </a: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Throw out the life-line,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Someone is sinking today.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371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2099</TotalTime>
  <Words>910</Words>
  <Application>Microsoft Office PowerPoint</Application>
  <PresentationFormat>Widescreen</PresentationFormat>
  <Paragraphs>129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當划救生船經過黑暗海 throw out the life 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263</cp:revision>
  <dcterms:created xsi:type="dcterms:W3CDTF">2020-01-10T06:25:13Z</dcterms:created>
  <dcterms:modified xsi:type="dcterms:W3CDTF">2021-03-03T08:29:25Z</dcterms:modified>
</cp:coreProperties>
</file>